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414" autoAdjust="0"/>
  </p:normalViewPr>
  <p:slideViewPr>
    <p:cSldViewPr snapToGrid="0">
      <p:cViewPr varScale="1">
        <p:scale>
          <a:sx n="70" d="100"/>
          <a:sy n="70" d="100"/>
        </p:scale>
        <p:origin x="3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 работы с общеобразовательными организациями города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преодолению признаков необъективности»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93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3822" y="1719071"/>
            <a:ext cx="5431808" cy="384921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7501" y="1262479"/>
            <a:ext cx="3995928" cy="4305807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Информация размещена на официальных сайтах:</a:t>
            </a:r>
          </a:p>
          <a:p>
            <a:r>
              <a:rPr lang="ru-RU" dirty="0" smtClean="0"/>
              <a:t>Департамента образования администрации города </a:t>
            </a:r>
            <a:r>
              <a:rPr lang="ru-RU" dirty="0" err="1" smtClean="0"/>
              <a:t>Мегиона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Муниципального автономного общеобразовательного учреждения №5 «Гимназия»;</a:t>
            </a:r>
          </a:p>
          <a:p>
            <a:r>
              <a:rPr lang="ru-RU" dirty="0" smtClean="0"/>
              <a:t>Муниципального автономного общеобразовательного учреждения «Средняя общеобразовательная школа №9»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36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-100584"/>
            <a:ext cx="9093407" cy="2505456"/>
          </a:xfrm>
        </p:spPr>
        <p:txBody>
          <a:bodyPr/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общеобразовательные организации города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попали в список школ, имеющих признаки необъективного оценивания всероссийских проверочных </a:t>
            </a:r>
            <a:r>
              <a:rPr lang="ru-RU" sz="2000" b="1" i="1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4, 5 классах по учебному предмету «Русский язык» за 2022 год. 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«Средняя общеобразовательная школа №9»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2" y="3179763"/>
            <a:ext cx="4409768" cy="2840037"/>
          </a:xfrm>
          <a:prstGeom prst="rect">
            <a:avLst/>
          </a:prstGeom>
        </p:spPr>
      </p:pic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№5 «Гимназия»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154954" y="3179762"/>
            <a:ext cx="4144655" cy="284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7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832" y="973668"/>
            <a:ext cx="7452360" cy="599100"/>
          </a:xfrm>
        </p:spPr>
        <p:txBody>
          <a:bodyPr/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 общеобразовательных организаций, имеющих признаки необъективного оценивания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7200"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информации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службы технической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поддержки Федеральной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информационной системы оценки качества образования (ФИС ОКО) от 27.12.2022 года о списках общеобразовательных организаций, в которых выявлены признаки необъективных результатов всероссийских проверочных работ в 2022 году, на основании приказа автономного учреждения дополнительного профессионального образования Ханты-Мансийского автономного округа – Югры «Институт развития образования» от 29.12.2022 №645-О «Об организации проведения самодиагностики образовательных организаций, имеющих признаки необъективности оценивания по результатам всероссийских проверочных работ за 2021-2022 год по учебным предметам, изучаемым в образовательных организациях, реализующих образовательные программы начального общего, основного общего и среднего общего образования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департаментом образования администрации города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Мегиона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совместно с общеобразовательными организациями была проведена самодиагностика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организаций, имеющих признаки необъективности оценивания по результатам всероссийских проверочных работ за 2021-2022 учебный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072" y="377952"/>
            <a:ext cx="2944369" cy="21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713232"/>
            <a:ext cx="10430494" cy="9674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причин, организация мероприятий по устранению необъективности результатов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5" y="2603500"/>
            <a:ext cx="7575224" cy="4042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выявления причин необъективности общеобразовательными организациями совместно с департаментом образования администрации города </a:t>
            </a: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организован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мероприятий: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группы по перепроверке работ обучающихся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 классов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«русский язык»,</a:t>
            </a:r>
          </a:p>
          <a:p>
            <a:pPr marL="0" indent="0">
              <a:buNone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 сравнительный анализ текущих и годовых отметок.</a:t>
            </a:r>
          </a:p>
          <a:p>
            <a:pPr marL="0" indent="0"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Подсчитан средний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классов, которые попали в необъективные результаты</a:t>
            </a:r>
          </a:p>
          <a:p>
            <a:pPr marL="0" indent="0"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тем УМК по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 предмету «русский язык»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баллы.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60" y="2483892"/>
            <a:ext cx="4352096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9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791141"/>
          </a:xfrm>
        </p:spPr>
        <p:txBody>
          <a:bodyPr/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 департамента образования администрации города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работе с общеобразовательными организациями, имеющими признаки необъективности оценивания ВПР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93183" y="3168202"/>
            <a:ext cx="11998817" cy="3479485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от 27.09.2021 №473-О «Об утверждении перечня мероприятий («дорожной карты»), в том числе профилактической направленности, по работе с общеобразовательными организациями города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повышению объективности проведения и оценивания всероссийских проверочных работ в 2021-2023 году».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от 17.02.2023 №95-О «Об организации проведения всероссийских проверочных работ в общеобразовательных организациях города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от 28.02.2023 №107-О «Об утверждении персонального состава лиц в качестве общественных наблюдателей за ходом проведения всероссийских проверочных работ в общеобразовательных организациях города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от 09.03.2023 №127-О «Об утверждении муниципальной комиссии по участию в перекрестной проверке всероссийских проверочных работ в общеобразовательных организациях, имеющих признаки необъективности оценивания»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98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муниципалитета: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0761" y="3425780"/>
            <a:ext cx="11075831" cy="3155324"/>
          </a:xfrm>
        </p:spPr>
        <p:txBody>
          <a:bodyPr>
            <a:no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повышения квалификации по запросу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единых методических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муниципальной комиссии по повышению объективности результатов всероссийских проверочных работ в общеобразовательных организациях, имеющих признаки необъективности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совещаний, консультативная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76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3432" y="3118103"/>
            <a:ext cx="12200695" cy="3575305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обеспечения объективности проведения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проверки оценочных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к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общественному наблюдению привлекаются сотрудники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школ,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общественности, представители департамента образования администрации города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устранение конфликта интересов в отношении привлекаемых к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общественному наблюдению кандидатур, т.е. соблюдается условие для привлечения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кандидатов: сотрудники школы, не являющиеся педагогами, либо не ведущие учебные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в соответствующих классах; а также не имеющие родственных связей в классах,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проводится наблюдение.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264" y="670750"/>
            <a:ext cx="4572000" cy="26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9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969926"/>
            <a:ext cx="8825659" cy="84565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объективности проведения всероссийских проверочных работ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55" y="0"/>
            <a:ext cx="6858000" cy="4366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-36733" t="-37971" r="-166849" b="-98173"/>
          <a:stretch/>
        </p:blipFill>
        <p:spPr>
          <a:xfrm>
            <a:off x="-1481797" y="-927588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1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Планируемая работа по устранению «необъективности»:</a:t>
            </a:r>
            <a:endParaRPr lang="ru-RU" b="1" i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49440" y="2331720"/>
            <a:ext cx="4967786" cy="3814276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38328" y="2587752"/>
            <a:ext cx="6281928" cy="341985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тщательный анализ количественных и качественных результатов ВПР 2023, в том числе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выявления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необъективных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на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данных анализа.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Спланировать коррекционную работу по устранению выявленных пробелов: ввести в план урока проведение индивидуальных тренировочных упражнений для отдельных учащихся выявленной группы риска.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разъяснительной работы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педагогическими работниками общеобразовательных организаций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повышения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образовательных результатов.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педагогическими работниками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школьными методическими объединениями аналитической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экспертной работы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инструктивных совещаний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членами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предметных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по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критериальному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оцениванию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участников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процедур.</a:t>
            </a: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учителей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образовательных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(обучение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курсах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квалификации, внутрикорпоративное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(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мастер-классы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тренинги и др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.),самообразование).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перепроверка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 2023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ОО, попавших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«необъективных».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70163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671</TotalTime>
  <Words>724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Совет директоров</vt:lpstr>
      <vt:lpstr>«Система работы с общеобразовательными организациями города Мегиона по преодолению признаков необъективности»</vt:lpstr>
      <vt:lpstr>2 общеобразовательные организации города Мегиона попали в список школ, имеющих признаки необъективного оценивания всероссийских проверочных работ в 4, 5 классах по учебному предмету «Русский язык» за 2022 год.  </vt:lpstr>
      <vt:lpstr>Самодиагностика общеобразовательных организаций, имеющих признаки необъективного оценивания </vt:lpstr>
      <vt:lpstr>Выявление причин, организация мероприятий по устранению необъективности результатов</vt:lpstr>
      <vt:lpstr> Нормативно-правовые документы департамента образования администрации города Мегиона по работе с общеобразовательными организациями, имеющими признаки необъективности оценивания ВПР</vt:lpstr>
      <vt:lpstr>Ресурсы муниципалитета:</vt:lpstr>
      <vt:lpstr>Общественное  наблюдение</vt:lpstr>
      <vt:lpstr>Обеспечение объективности проведения всероссийских проверочных работ</vt:lpstr>
      <vt:lpstr>Планируемая работа по устранению «необъективности»: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«Система работы с общеобразовательными организациями города Мегиона по преодолению признаков необъективности»</dc:title>
  <dc:creator>Шавердина Ольга Евгеньевна</dc:creator>
  <cp:lastModifiedBy>Шавердина Ольга Евгеньевна</cp:lastModifiedBy>
  <cp:revision>40</cp:revision>
  <dcterms:created xsi:type="dcterms:W3CDTF">2023-03-13T04:32:26Z</dcterms:created>
  <dcterms:modified xsi:type="dcterms:W3CDTF">2023-03-17T09:51:09Z</dcterms:modified>
</cp:coreProperties>
</file>